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84" r:id="rId4"/>
    <p:sldId id="302" r:id="rId5"/>
    <p:sldId id="304" r:id="rId6"/>
    <p:sldId id="306" r:id="rId7"/>
    <p:sldId id="307" r:id="rId8"/>
    <p:sldId id="305" r:id="rId9"/>
    <p:sldId id="285" r:id="rId10"/>
    <p:sldId id="301" r:id="rId11"/>
    <p:sldId id="295" r:id="rId12"/>
    <p:sldId id="296" r:id="rId13"/>
    <p:sldId id="297" r:id="rId14"/>
    <p:sldId id="300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andex.ru/video/preview/1544417668770970008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1196752"/>
            <a:ext cx="7798536" cy="5130573"/>
            <a:chOff x="1115616" y="1149505"/>
            <a:chExt cx="7217184" cy="35016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1149505"/>
              <a:ext cx="7165477" cy="1323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МОЙ БОЛХОВ МАЛ,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НО СЛАВЕН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15456" y="3264745"/>
              <a:ext cx="6817344" cy="1386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ФИО участника: Денисова Полина Александровна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ФИО руководителя: Анохина Антонина Васильевна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Номинация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: «Маршруты традиционных и религиозных культовых мест»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Возраст: 11 лет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Регион: Орловская область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Церковь Георгия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Победоносца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Георгиевская церковь была построена в 1740 году, когда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был крепостным городком. Первоначально он возводился в старорусском стиле, однако в середине XIX века здание было частично перестроено и дополнилось элементами классицизма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Самой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узнаваемой частью церкви является 76-метровая колокольня. Она является самой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Орловской области.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Церковь Георгия Победонос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43548"/>
            <a:ext cx="5688632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10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740" y="40466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Парк «Сад-Городок» </a:t>
            </a:r>
          </a:p>
        </p:txBody>
      </p:sp>
      <p:pic>
        <p:nvPicPr>
          <p:cNvPr id="3074" name="Picture 2" descr="C:\Users\пользователь\Desktop\103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788" y="920777"/>
            <a:ext cx="7483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Сад-городок» — зелёный островок посреди шумного города. На верхней части расположен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цвето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-музыкальный фонтан. В нижней части предусмотрена игровая детская зона, а также сцена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Прогулочные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тропы проложены через смешанный лес. Здесь растут дубы, клёны, сосны и голубые ели. Особенный вид саду придают деревянные беседки, декоративные скульптуры и колодцы.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больших каменных вазах цветут бархатцы и петуньи. Летом в парке действует открытая сцена, где устраиваются концерты живой музыки и анимационные шоу для детей. Малышам также понравятся игровые площадки с песочницами и качелями.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103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77" y="2708920"/>
            <a:ext cx="3577837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569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0894" y="41983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Мемориальный комплекс «Вечный огонь»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5101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Мемориальный комплекс расположен на берегу реки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Нугрь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его центре — бронзовая скульптура солдата со знаменем, который преклонил колено на могиле павших в битве товарищей.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возвышается на постаменте из чёрного мрамора. У подножия горит Вечный огонь. С обеих сторон от мемориала стоят стелы, на которых золотом выгравированы имена погибших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болховчан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 descr="C:\Users\пользователь\Desktop\memorialnyy-kompleks-vechnyy-o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43" y="2102680"/>
            <a:ext cx="6091610" cy="41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083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1734" y="40466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Стела Героям Советского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союза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51012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посвящён уроженцам Болховского района, которые прославили малую родину своими подвигами на фронте. Все они удостоились звания Героя Советского Союза — посмертно или прижизненно.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представляет собой стелу из красного гранита. У её подножия установлено каменное изваяние Вечного огня. С обеих сторон от стелы расположены плиты с именами и портретами героев.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esktop\stela-geroyam-sovetskogo-soyu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876379" cy="366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53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40466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Воинам-освободителям (Танк Т-34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5101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Танк-памятник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 установлен в 2015 году. Он посвящён событиям июня 1943 года, когда советские войска освободили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фашистских оккупантов. Инициатива создания памятника принадлежала ветеранам 68-й отдельной танковой бригады.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Освобождением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обязан 61-й армии, а также левому флангу 11-й гвардейской и 4-й танковой армиям. Танк помещён на каменный постамент. На лицевой части укреплена мемориальная доска, а у подножия зажжён Вечный огонь.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амятник Воинам-освободителям (Танк Т-3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264696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028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40466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Кривцовский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мемориал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5101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Мемориал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установлен в память о сражениях на пойме рек Ока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Зуша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Место это впоследствии получило название «Долина смерти». Бои велись с 1941 по 1943 гг. Мемориальный комплекс включает в себя следующие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монументы: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Девятиметровый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каменный обелиск на братской могиле бойцов, украшенный бронзовыми барельефами различных орденов. Справа установлены надгробия с именами солдат, которых удалось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опознать.15-метровая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пирамида со скульптурой солдата, который словно выглядывает из укрытия, готовясь открыть огонь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противнику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«Скорбящая мать», который представляет собой поклонный крест со скульптурой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молящейся женщины.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ривцовский мемори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5" y="2782337"/>
            <a:ext cx="5349235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55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92695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Болхов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stela-bol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4934"/>
            <a:ext cx="6624735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232" y="476672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ТОП-3 — что посетить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Болхове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один день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небольшой город, поэтому за один день здесь можно посмотреть массу достопримечательностей. Первым делом приезжим стоит уделить внимание местным символам, отражающим его исторические и культурные ценности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один из малых городов Орловской области, который славится своим архитектурным церковным наследием и уже который век считается городом церквей и колоколен. Раньше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количеству жителей был сравнив с Орлом, но после того, как жители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выступили против прокладки в городе железной дороги начался отток населения.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богат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интересными достопримечательностями. Он был основан во второй половине XVIII века. О той далёкой эпохе сегодня напоминают древние монастыри, храмы и купеческие особняки. Гордостью городка является также военная история. Вы сможете посетить тут немало памятников, посвящённых событиям Великой Отечественной войны. Путешествие обещает быть запоминающимся!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Герб города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гербе города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который был утвержден в 1781 году,  изображено засеянное гречихой поле. Гречиха – традиционная культура, которую издревле выращивают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земле. Герб города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представляет собой геральдический щит, в верхней части щита – герб Орловский, в нижней – серебряное поле, засеянное гречихой поле, в знак его изобилия.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mages.vector-images.com/57/57_bolho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4" y="2420888"/>
            <a:ext cx="3312368" cy="33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67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Фестиваль гречневой каши «Боярыня-каша»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Посетите гастрономический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фестиваль гречневой каши "Боярыня-Каша". Мы приглашаем вас в парк культуры и отдыха "Сад-Городок" поучаствовать в различных конкурсах, мастер-классах, полакомиться вкусными угощениями, а так же насладиться выступлением творческих коллективов г. Москвы, г. Ливны г.,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Посмотреть, как это происходит можно по ссылке: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yandex.ru/video/preview/15444176687709700083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 // Фото районной газеты «Болховские куранты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02" y="2492896"/>
            <a:ext cx="5688632" cy="32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38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Фестиваль колокольного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искусства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«Бирюза»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Фестиваль колокольного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искусства и музыки «Бирюза»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объединяет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жителей всех уголков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страны. В разгар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«бабьего лета», один из колокольных центров России – город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приглашает жителей всех регионов страны прикоснуться к красоте колокольной музыки, услышать «голос неба» и «молитву в бронзе» в исполнении звонарей из Москвы, Архангельска, Костромы, Нижнего Новгорода, Суздаля, Мурома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orel-eparhia.ru/files/upload/20190923/2019_09_21_EG5I3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02" y="2060848"/>
            <a:ext cx="5887472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22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Болховкин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луг»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ространство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луга» занимает центральное место. Вокруг него формируются зоны для различных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активностей: спортивная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тропа с беговой и велосипедной дорожками;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площадок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воркаута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которые ориентированы на разные целевые аудитории (есть площадки с турниками, с уличными тренажерами, с детским спортивным оборудованием - батуты,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лазалки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скейт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-парк; зона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реки с беседками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барбекю; эко-тропа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деревянной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набережной; смотровая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площадка, ориентирована как на местных жителей, так 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туристов.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xn--90ac0alb5b.xn--k1afg2e.xn--p1ai/images/bolhov/content/bolxovkin_lug/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xn--90ac0alb5b.xn--k1afg2e.xn--p1ai/images/bolhov/content/bolxovkin_lug/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347110"/>
            <a:ext cx="5842637" cy="32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81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Гостиница «Болховская старина»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данный момент Вы не сможете остановиться в гостинице, так как с момента специальной военной операции здесь проживают беженцы из ДНР И ЛНР.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Собор Троицы Живоначальн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505095" cy="41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842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902" y="40920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-Преображенский собор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4549" y="773997"/>
            <a:ext cx="7179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-Преображенский собор — архитектурная жемчужина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Болхова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Он был построен в 1851 году на месте более древнего храма. Здание возводилось по проекту архитектора П.А. Малахова в стиле эклектики.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Храмовый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 представляет собой четверик, увенчанный пятью главами — золотой и синими со звёздами. Барабаны восьмигранные, световые. Фасад сочетает в себе элементы русского и византийского стилей.</a:t>
            </a:r>
          </a:p>
        </p:txBody>
      </p:sp>
      <p:pic>
        <p:nvPicPr>
          <p:cNvPr id="2050" name="Picture 2" descr="C:\Users\пользователь\Desktop\spaso-preobrazhenskiy-kafedralnyy-so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1892"/>
            <a:ext cx="6552728" cy="37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841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родному городу</dc:title>
  <dc:subject>Дзержинск Нижегородская область</dc:subject>
  <dc:creator>Шилова Елена Михайловна</dc:creator>
  <cp:lastModifiedBy>пользователь</cp:lastModifiedBy>
  <cp:revision>87</cp:revision>
  <dcterms:created xsi:type="dcterms:W3CDTF">2014-07-06T18:18:01Z</dcterms:created>
  <dcterms:modified xsi:type="dcterms:W3CDTF">2023-11-12T14:03:38Z</dcterms:modified>
</cp:coreProperties>
</file>